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1" r:id="rId6"/>
    <p:sldId id="260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신규 제작 오브젝트" id="{13CDEEEA-6879-4819-A6E5-573505F49673}">
          <p14:sldIdLst>
            <p14:sldId id="256"/>
            <p14:sldId id="257"/>
            <p14:sldId id="258"/>
          </p14:sldIdLst>
        </p14:section>
        <p14:section name="기존 오브젝트 변경" id="{F02017F7-773B-42AB-A788-8B8120D2DEB0}">
          <p14:sldIdLst>
            <p14:sldId id="259"/>
            <p14:sldId id="261"/>
          </p14:sldIdLst>
        </p14:section>
        <p14:section name="출처" id="{07960825-9DE9-48F4-8BFA-2811D988E638}">
          <p14:sldIdLst>
            <p14:sldId id="26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49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DB2292-0220-4AA9-BD15-8C0CD633B0CB}" type="datetimeFigureOut">
              <a:rPr lang="ko-KR" altLang="en-US" smtClean="0"/>
              <a:t>2023-03-04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03A1F8-D0BE-484C-B242-B491625CE5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69554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DBBF6A-EB6F-9715-B51D-389093B09A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E1E108D-8BBD-269B-0DB8-788B36FE17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56A1161-6C1C-6592-C8DA-26DC8AF29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5BBB4-D373-4834-860B-A9898ED64271}" type="datetime1">
              <a:rPr lang="ko-KR" altLang="en-US" smtClean="0"/>
              <a:t>2023-03-04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8EEE296-F2FC-189B-8D5C-27CA47629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08AEC63-9DB3-B406-F7FD-1D1B2CC6E6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072C-1F44-4747-949A-80B06E6FCA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5154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94685F-DA80-075E-1A6D-480A6BBA9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1971EF6-17BF-B812-106A-73ED4E7A01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9F03610-5313-462C-8DF2-6176C105B4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11750-2EE5-4E6C-9C9D-D800AE13B0F1}" type="datetime1">
              <a:rPr lang="ko-KR" altLang="en-US" smtClean="0"/>
              <a:t>2023-03-04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FE70135-295F-0C23-B103-AFAC90A0D2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FC8CE9C-3F55-DED2-D8BB-48112E757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072C-1F44-4747-949A-80B06E6FCA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72476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F5CC826-539F-DF3C-304F-D60409BBCE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8B36D25-D269-E751-372A-0B346B07DE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BEA9A10-9742-BDA3-7736-2B29F08300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E1435-0E8D-4559-8BEC-9C76F24BFEB7}" type="datetime1">
              <a:rPr lang="ko-KR" altLang="en-US" smtClean="0"/>
              <a:t>2023-03-04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3C58953-7466-20ED-3475-48DACAB76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F3E5EFC-256D-5B40-4E7F-D9BD56147C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072C-1F44-4747-949A-80B06E6FCA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81273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C51914-2EB2-26CE-6FE5-3BCE097E3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995FF32-D65E-D6E1-328C-4B54F6A8F1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3FEF374-3F73-0CA0-5E03-BB24AF3CAE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40AE4-F19A-4F58-A3C2-B1E911E28F9B}" type="datetime1">
              <a:rPr lang="ko-KR" altLang="en-US" smtClean="0"/>
              <a:t>2023-03-04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DC3785B-5B37-5ABA-4E6F-9D8E61D6F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3142A13-67BC-9358-F18B-55DFF1C4B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072C-1F44-4747-949A-80B06E6FCA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84100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1C89F0-62CF-626B-6B7A-E045AC3E15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F4C9ACB-FC89-417F-4CE9-C97ED98B7C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C43D252-E36D-8C75-2136-7A98923C3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6460B-21F2-43B0-8904-DB37133A5979}" type="datetime1">
              <a:rPr lang="ko-KR" altLang="en-US" smtClean="0"/>
              <a:t>2023-03-04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AA46D9-9FB8-468E-4195-E1BD90577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188DCF-F6C0-28FE-3280-CC73CB853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072C-1F44-4747-949A-80B06E6FCA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62744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C6B0B2-D96D-7644-250D-FF1B591689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638C911-2BC6-38DE-1A60-49AF01A1CF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A5C09E2-3EB0-06A9-04CC-73A4702E20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5EEE246-D6E3-F063-301F-A7B2D0BCC9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AB44A-3534-445D-843D-01FA9B058064}" type="datetime1">
              <a:rPr lang="ko-KR" altLang="en-US" smtClean="0"/>
              <a:t>2023-03-04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6651700-68F9-B22E-6121-A4815C6DF4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F590C9E-262D-3681-F0DC-00D994F360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072C-1F44-4747-949A-80B06E6FCA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094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55D3BB-95CC-424C-FDFF-EA4FD860A1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691CA69-4E36-BEB5-3673-669B7A7C02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4B91485-C2B4-6E65-459C-9E5CDFBFAA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C1492F0-0658-B905-FD90-C8B94AF66F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DE65B07-156C-78DB-DC73-FF86FCCB37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B694E7A-284F-5719-7703-314CF53DD4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86077-AFB0-4E76-861C-4E461037896F}" type="datetime1">
              <a:rPr lang="ko-KR" altLang="en-US" smtClean="0"/>
              <a:t>2023-03-04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C2B198E-EA8E-E24C-D851-170C6BB889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136DCF1-9CFD-2175-F362-B0614C8F3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072C-1F44-4747-949A-80B06E6FCA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86245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E50A27-A5CA-2482-28FE-53CA86CB8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9322650-ED2D-3BF3-09FF-539E35A496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9ADEC-DACD-43DE-824D-4043ED5635F2}" type="datetime1">
              <a:rPr lang="ko-KR" altLang="en-US" smtClean="0"/>
              <a:t>2023-03-04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28D7FEE-60D6-6311-DCF9-A72101338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838569F-339F-67F1-0868-1EA94984D7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072C-1F44-4747-949A-80B06E6FCA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02053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6FB08E0-716E-4250-1D5A-939DEDCB3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A466C-FD29-462D-8786-5DDA48A3BA85}" type="datetime1">
              <a:rPr lang="ko-KR" altLang="en-US" smtClean="0"/>
              <a:t>2023-03-04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7080E34-8744-B544-39CC-E23F9BFECD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1CA8E3A-4078-000C-623E-B6BC92BF7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072C-1F44-4747-949A-80B06E6FCA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15808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7A9B91-B88C-E03F-4D72-113FD0A1F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11AA9AF-2541-7136-7437-628A788866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0FA01EB-6198-2D4F-F90E-047194BD4A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FBA4010-B5EB-44E6-3EE5-A80B52F0E1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7F1B05-2FD8-4784-8EEC-62EC5F177065}" type="datetime1">
              <a:rPr lang="ko-KR" altLang="en-US" smtClean="0"/>
              <a:t>2023-03-04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80E2FFA-62F9-565B-8D06-454025A6F3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476C021-1E80-E7C7-7B09-E828B8C2D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072C-1F44-4747-949A-80B06E6FCA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4839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A82C94-7F69-2E51-CB55-40C6203ED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3BCDBEB-7A18-2A98-BD87-607A6FFEA4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8F5DBA3-9ACF-8921-0C90-E53C361CBD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4D294B2-CABE-9A88-715B-16A425545D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B37D7-92DC-42B0-B519-6A8CFA7CA641}" type="datetime1">
              <a:rPr lang="ko-KR" altLang="en-US" smtClean="0"/>
              <a:t>2023-03-04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4E44A97-1795-EE87-0C38-59C05FFFD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95BF723-3A27-9065-C458-176389ACE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072C-1F44-4747-949A-80B06E6FCA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27701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29BA545-CEF4-7416-0938-57A7983624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286EE68-90AE-83E7-B418-A5D17D1A21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E844E15-3D69-206C-5B02-29B299FDB3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36D255-A082-4C03-B4CA-596306551DEE}" type="datetime1">
              <a:rPr lang="ko-KR" altLang="en-US" smtClean="0"/>
              <a:t>2023-03-04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AAA6AC7-2763-1777-8863-2BBD808CBE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D265158-0416-F66B-0D40-87F082DA3E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46072C-1F44-4747-949A-80B06E6FCA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1201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korean.alibaba.com/product-detail/handmade-elegant-classic-unique-fancy-vintage-personalized-stylish-modern-custom-logo-print-green-color-urns-11000005760643.html?spm=a2700.details.maylikeexp.5.d5632ef75R8b9n" TargetMode="External"/><Relationship Id="rId2" Type="http://schemas.openxmlformats.org/officeDocument/2006/relationships/hyperlink" Target="https://namu.wiki/w/%EC%9D%B8%EB%94%94%EC%95%84%EB%82%98%20%EC%A1%B4%EC%8A%A4%EC%99%80%20%EC%B5%9C%ED%9B%84%EC%9D%98%20%EC%84%B1%EC%A0%84#s-5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pngwing.com/ko/free-png-zuqfx" TargetMode="External"/><Relationship Id="rId4" Type="http://schemas.openxmlformats.org/officeDocument/2006/relationships/hyperlink" Target="https://www.istockphoto.com/kr/%EB%B2%A1%ED%84%B0/%EB%8B%A4%EC%9D%B4%EC%95%84%EB%AA%AC%EB%93%9C%EB%A1%9C-%EC%9E%A5%EC%8B%9D-%EB%90%9C-%EC%BD%9C-%EB%A1%AC-%EB%B9%84-%EB%82%98-%ED%99%A9%EA%B8%88-%EB%A7%88%EC%8A%A4%ED%81%AC-gm1127081574-296935971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48D06E7-81A8-B249-3101-8294894076EF}"/>
              </a:ext>
            </a:extLst>
          </p:cNvPr>
          <p:cNvSpPr txBox="1"/>
          <p:nvPr/>
        </p:nvSpPr>
        <p:spPr>
          <a:xfrm>
            <a:off x="888273" y="714103"/>
            <a:ext cx="9823269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/>
              <a:t>유물조각</a:t>
            </a:r>
            <a:endParaRPr lang="en-US" altLang="ko-KR" sz="2000" b="1"/>
          </a:p>
          <a:p>
            <a:endParaRPr lang="en-US" altLang="ko-KR"/>
          </a:p>
          <a:p>
            <a:r>
              <a:rPr lang="en-US" altLang="ko-KR"/>
              <a:t>(</a:t>
            </a:r>
            <a:r>
              <a:rPr lang="ko-KR" altLang="en-US"/>
              <a:t>잘 안보여서 빨간색 외곽선으로 표시</a:t>
            </a:r>
            <a:r>
              <a:rPr lang="en-US" altLang="ko-KR"/>
              <a:t>) </a:t>
            </a:r>
            <a:r>
              <a:rPr lang="ko-KR" altLang="en-US"/>
              <a:t>위</a:t>
            </a:r>
            <a:r>
              <a:rPr lang="en-US" altLang="ko-KR"/>
              <a:t>, </a:t>
            </a:r>
            <a:r>
              <a:rPr lang="ko-KR" altLang="en-US"/>
              <a:t>아래 육각형 </a:t>
            </a:r>
            <a:r>
              <a:rPr lang="en-US" altLang="ko-KR"/>
              <a:t>/ </a:t>
            </a:r>
            <a:r>
              <a:rPr lang="ko-KR" altLang="en-US"/>
              <a:t>옆면 사다리꼴 형태의 </a:t>
            </a:r>
            <a:r>
              <a:rPr lang="en-US" altLang="ko-KR"/>
              <a:t>14</a:t>
            </a:r>
            <a:r>
              <a:rPr lang="ko-KR" altLang="en-US"/>
              <a:t>면체</a:t>
            </a:r>
            <a:endParaRPr lang="en-US" altLang="ko-KR"/>
          </a:p>
          <a:p>
            <a:r>
              <a:rPr lang="ko-KR" altLang="en-US"/>
              <a:t>획득 시 오른쪽과 같은 이펙트 발생 </a:t>
            </a:r>
            <a:r>
              <a:rPr lang="en-US" altLang="ko-KR"/>
              <a:t>(0.5</a:t>
            </a:r>
            <a:r>
              <a:rPr lang="ko-KR" altLang="en-US"/>
              <a:t>배속</a:t>
            </a:r>
            <a:r>
              <a:rPr lang="en-US" altLang="ko-KR"/>
              <a:t>)</a:t>
            </a:r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</p:txBody>
      </p:sp>
      <p:pic>
        <p:nvPicPr>
          <p:cNvPr id="6" name="그림 5" descr="닫기이(가) 표시된 사진&#10;&#10;자동 생성된 설명">
            <a:extLst>
              <a:ext uri="{FF2B5EF4-FFF2-40B4-BE49-F238E27FC236}">
                <a16:creationId xmlns:a16="http://schemas.microsoft.com/office/drawing/2014/main" id="{C857BB01-6BAC-6C41-F5D7-7A69F42EE3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433" y="2590356"/>
            <a:ext cx="7116499" cy="3209996"/>
          </a:xfrm>
          <a:prstGeom prst="rect">
            <a:avLst/>
          </a:prstGeom>
        </p:spPr>
      </p:pic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E65976E7-963B-C066-B540-DADD423AE7C7}"/>
              </a:ext>
            </a:extLst>
          </p:cNvPr>
          <p:cNvCxnSpPr>
            <a:cxnSpLocks/>
          </p:cNvCxnSpPr>
          <p:nvPr/>
        </p:nvCxnSpPr>
        <p:spPr>
          <a:xfrm flipV="1">
            <a:off x="2176074" y="3913314"/>
            <a:ext cx="311671" cy="2231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BEA9FD42-EBEF-FB77-D3F2-7BAF92E49E34}"/>
              </a:ext>
            </a:extLst>
          </p:cNvPr>
          <p:cNvCxnSpPr>
            <a:cxnSpLocks/>
          </p:cNvCxnSpPr>
          <p:nvPr/>
        </p:nvCxnSpPr>
        <p:spPr>
          <a:xfrm>
            <a:off x="2487745" y="3916443"/>
            <a:ext cx="200774" cy="21445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5D5FA379-21A0-1394-7FF6-C11C2A19BF9C}"/>
              </a:ext>
            </a:extLst>
          </p:cNvPr>
          <p:cNvCxnSpPr>
            <a:cxnSpLocks/>
          </p:cNvCxnSpPr>
          <p:nvPr/>
        </p:nvCxnSpPr>
        <p:spPr>
          <a:xfrm flipH="1">
            <a:off x="2605175" y="4130893"/>
            <a:ext cx="83344" cy="22383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C72D4042-95DE-4774-D246-DBBA9FAD15D8}"/>
              </a:ext>
            </a:extLst>
          </p:cNvPr>
          <p:cNvCxnSpPr>
            <a:cxnSpLocks/>
          </p:cNvCxnSpPr>
          <p:nvPr/>
        </p:nvCxnSpPr>
        <p:spPr>
          <a:xfrm>
            <a:off x="2279216" y="4354730"/>
            <a:ext cx="32595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24257BEA-A157-00C6-38C0-2E1C030B396C}"/>
              </a:ext>
            </a:extLst>
          </p:cNvPr>
          <p:cNvCxnSpPr>
            <a:cxnSpLocks/>
          </p:cNvCxnSpPr>
          <p:nvPr/>
        </p:nvCxnSpPr>
        <p:spPr>
          <a:xfrm>
            <a:off x="2091846" y="4130893"/>
            <a:ext cx="187370" cy="22070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4A721C80-5570-2753-B0A4-08338F7024C0}"/>
              </a:ext>
            </a:extLst>
          </p:cNvPr>
          <p:cNvCxnSpPr>
            <a:cxnSpLocks/>
          </p:cNvCxnSpPr>
          <p:nvPr/>
        </p:nvCxnSpPr>
        <p:spPr>
          <a:xfrm flipH="1">
            <a:off x="2091846" y="3935630"/>
            <a:ext cx="79805" cy="19213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67B7949E-B025-85A6-F26E-39001A316A71}"/>
              </a:ext>
            </a:extLst>
          </p:cNvPr>
          <p:cNvCxnSpPr>
            <a:cxnSpLocks/>
          </p:cNvCxnSpPr>
          <p:nvPr/>
        </p:nvCxnSpPr>
        <p:spPr>
          <a:xfrm>
            <a:off x="2688519" y="4130893"/>
            <a:ext cx="19050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D0E10F2F-693E-65A3-9297-DF29B264AC13}"/>
              </a:ext>
            </a:extLst>
          </p:cNvPr>
          <p:cNvCxnSpPr>
            <a:cxnSpLocks/>
          </p:cNvCxnSpPr>
          <p:nvPr/>
        </p:nvCxnSpPr>
        <p:spPr>
          <a:xfrm flipV="1">
            <a:off x="2487745" y="3816568"/>
            <a:ext cx="75180" cy="9674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1B5452A6-1F4A-56D0-AD75-9EC08EC39DF2}"/>
              </a:ext>
            </a:extLst>
          </p:cNvPr>
          <p:cNvCxnSpPr>
            <a:cxnSpLocks/>
          </p:cNvCxnSpPr>
          <p:nvPr/>
        </p:nvCxnSpPr>
        <p:spPr>
          <a:xfrm>
            <a:off x="1999896" y="3841877"/>
            <a:ext cx="171755" cy="9062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E5B4633E-C6B1-3E1C-0A6E-7CC4943AD01F}"/>
              </a:ext>
            </a:extLst>
          </p:cNvPr>
          <p:cNvCxnSpPr>
            <a:cxnSpLocks/>
          </p:cNvCxnSpPr>
          <p:nvPr/>
        </p:nvCxnSpPr>
        <p:spPr>
          <a:xfrm flipV="1">
            <a:off x="1790788" y="4127763"/>
            <a:ext cx="301023" cy="11504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CD3A26C3-F0F8-6E35-3403-00008876DDB5}"/>
              </a:ext>
            </a:extLst>
          </p:cNvPr>
          <p:cNvCxnSpPr>
            <a:cxnSpLocks/>
          </p:cNvCxnSpPr>
          <p:nvPr/>
        </p:nvCxnSpPr>
        <p:spPr>
          <a:xfrm flipV="1">
            <a:off x="2109230" y="4351600"/>
            <a:ext cx="176824" cy="32310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2166B387-7F45-9902-0A97-4C56A74F0E52}"/>
              </a:ext>
            </a:extLst>
          </p:cNvPr>
          <p:cNvCxnSpPr>
            <a:cxnSpLocks/>
          </p:cNvCxnSpPr>
          <p:nvPr/>
        </p:nvCxnSpPr>
        <p:spPr>
          <a:xfrm>
            <a:off x="2605175" y="4351600"/>
            <a:ext cx="83344" cy="32310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99750974-A67C-96B9-02E1-AA255B7E1739}"/>
              </a:ext>
            </a:extLst>
          </p:cNvPr>
          <p:cNvCxnSpPr>
            <a:cxnSpLocks/>
          </p:cNvCxnSpPr>
          <p:nvPr/>
        </p:nvCxnSpPr>
        <p:spPr>
          <a:xfrm flipV="1">
            <a:off x="1999896" y="3816568"/>
            <a:ext cx="563029" cy="2530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CCEA12DA-F00F-259E-3849-D7BB1EC8133B}"/>
              </a:ext>
            </a:extLst>
          </p:cNvPr>
          <p:cNvCxnSpPr>
            <a:cxnSpLocks/>
          </p:cNvCxnSpPr>
          <p:nvPr/>
        </p:nvCxnSpPr>
        <p:spPr>
          <a:xfrm>
            <a:off x="2562925" y="3816568"/>
            <a:ext cx="316094" cy="31432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CAA048F3-F393-5DB3-CD89-28D5A77BE946}"/>
              </a:ext>
            </a:extLst>
          </p:cNvPr>
          <p:cNvCxnSpPr>
            <a:cxnSpLocks/>
          </p:cNvCxnSpPr>
          <p:nvPr/>
        </p:nvCxnSpPr>
        <p:spPr>
          <a:xfrm flipV="1">
            <a:off x="1790788" y="3841877"/>
            <a:ext cx="217714" cy="40093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379F8739-AEAE-0D27-0559-9879F2B4625A}"/>
              </a:ext>
            </a:extLst>
          </p:cNvPr>
          <p:cNvCxnSpPr>
            <a:cxnSpLocks/>
          </p:cNvCxnSpPr>
          <p:nvPr/>
        </p:nvCxnSpPr>
        <p:spPr>
          <a:xfrm>
            <a:off x="1790788" y="4242811"/>
            <a:ext cx="318442" cy="43189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54C4157E-EDFE-7376-442C-DCD9B774B4C6}"/>
              </a:ext>
            </a:extLst>
          </p:cNvPr>
          <p:cNvCxnSpPr>
            <a:cxnSpLocks/>
          </p:cNvCxnSpPr>
          <p:nvPr/>
        </p:nvCxnSpPr>
        <p:spPr>
          <a:xfrm>
            <a:off x="2109230" y="4676199"/>
            <a:ext cx="57928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3F58927F-B5FB-0DBE-AF1B-2589190676FB}"/>
              </a:ext>
            </a:extLst>
          </p:cNvPr>
          <p:cNvCxnSpPr>
            <a:cxnSpLocks/>
          </p:cNvCxnSpPr>
          <p:nvPr/>
        </p:nvCxnSpPr>
        <p:spPr>
          <a:xfrm flipV="1">
            <a:off x="2688519" y="4130893"/>
            <a:ext cx="190500" cy="54381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6" name="그림 75">
            <a:extLst>
              <a:ext uri="{FF2B5EF4-FFF2-40B4-BE49-F238E27FC236}">
                <a16:creationId xmlns:a16="http://schemas.microsoft.com/office/drawing/2014/main" id="{DC5C0368-1C00-16CD-BD10-0DE1825154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9461" y="2590356"/>
            <a:ext cx="3209996" cy="3209996"/>
          </a:xfrm>
          <a:prstGeom prst="rect">
            <a:avLst/>
          </a:prstGeom>
        </p:spPr>
      </p:pic>
      <p:sp>
        <p:nvSpPr>
          <p:cNvPr id="77" name="슬라이드 번호 개체 틀 76">
            <a:extLst>
              <a:ext uri="{FF2B5EF4-FFF2-40B4-BE49-F238E27FC236}">
                <a16:creationId xmlns:a16="http://schemas.microsoft.com/office/drawing/2014/main" id="{DD713D4E-8209-4EAA-00CF-EFE316872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072C-1F44-4747-949A-80B06E6FCA74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07918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C40AE70-AE92-E403-C0AC-ABD5093434A2}"/>
              </a:ext>
            </a:extLst>
          </p:cNvPr>
          <p:cNvSpPr txBox="1"/>
          <p:nvPr/>
        </p:nvSpPr>
        <p:spPr>
          <a:xfrm>
            <a:off x="888273" y="714103"/>
            <a:ext cx="98232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/>
              <a:t>보물</a:t>
            </a:r>
            <a:r>
              <a:rPr lang="en-US" altLang="ko-KR" sz="2000" b="1"/>
              <a:t>(6</a:t>
            </a:r>
            <a:r>
              <a:rPr lang="ko-KR" altLang="en-US" sz="2000" b="1"/>
              <a:t>종</a:t>
            </a:r>
            <a:r>
              <a:rPr lang="en-US" altLang="ko-KR" sz="2000" b="1"/>
              <a:t>)                      </a:t>
            </a:r>
            <a:r>
              <a:rPr lang="en-US" altLang="ko-KR" sz="1400"/>
              <a:t>* </a:t>
            </a:r>
            <a:r>
              <a:rPr lang="ko-KR" altLang="en-US" sz="1400"/>
              <a:t>폴리곤수 적게</a:t>
            </a:r>
            <a:r>
              <a:rPr lang="en-US" altLang="ko-KR" sz="1400"/>
              <a:t>. </a:t>
            </a:r>
            <a:r>
              <a:rPr lang="ko-KR" altLang="en-US" sz="1400"/>
              <a:t>어차피 일회성 리소스임</a:t>
            </a:r>
            <a:r>
              <a:rPr lang="en-US" altLang="ko-KR" sz="1400"/>
              <a:t>(</a:t>
            </a:r>
            <a:r>
              <a:rPr lang="ko-KR" altLang="en-US" sz="1400"/>
              <a:t>한번먹으면 소멸</a:t>
            </a:r>
            <a:r>
              <a:rPr lang="en-US" altLang="ko-KR" sz="1400"/>
              <a:t>)</a:t>
            </a:r>
            <a:endParaRPr lang="en-US" altLang="ko-KR" sz="20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F46D09-4EA0-7F29-B5D3-8932862F172F}"/>
              </a:ext>
            </a:extLst>
          </p:cNvPr>
          <p:cNvSpPr txBox="1"/>
          <p:nvPr/>
        </p:nvSpPr>
        <p:spPr>
          <a:xfrm>
            <a:off x="888273" y="1812209"/>
            <a:ext cx="29260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/>
              <a:t>황금 원숭이상 </a:t>
            </a:r>
            <a:endParaRPr lang="en-US" altLang="ko-KR" b="1"/>
          </a:p>
          <a:p>
            <a:r>
              <a:rPr lang="ko-KR" altLang="en-US"/>
              <a:t>아래 받침 부분은 그냥 </a:t>
            </a:r>
            <a:endParaRPr lang="en-US" altLang="ko-KR"/>
          </a:p>
          <a:p>
            <a:r>
              <a:rPr lang="ko-KR" altLang="en-US"/>
              <a:t>원통형으로 만들어도 됨</a:t>
            </a:r>
            <a:endParaRPr lang="en-US" altLang="ko-KR"/>
          </a:p>
        </p:txBody>
      </p:sp>
      <p:pic>
        <p:nvPicPr>
          <p:cNvPr id="6" name="그림 5" descr="실내이(가) 표시된 사진&#10;&#10;자동 생성된 설명">
            <a:extLst>
              <a:ext uri="{FF2B5EF4-FFF2-40B4-BE49-F238E27FC236}">
                <a16:creationId xmlns:a16="http://schemas.microsoft.com/office/drawing/2014/main" id="{CFB5B92C-7BD1-6AC1-DB73-50C62B22B1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3723" y="2897307"/>
            <a:ext cx="2110700" cy="267954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FE8DFAA-924C-3CE2-AD86-1712AE7D80FA}"/>
              </a:ext>
            </a:extLst>
          </p:cNvPr>
          <p:cNvSpPr txBox="1"/>
          <p:nvPr/>
        </p:nvSpPr>
        <p:spPr>
          <a:xfrm>
            <a:off x="4794310" y="1812209"/>
            <a:ext cx="2926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/>
              <a:t>성배</a:t>
            </a:r>
            <a:endParaRPr lang="en-US" altLang="ko-KR"/>
          </a:p>
        </p:txBody>
      </p:sp>
      <p:pic>
        <p:nvPicPr>
          <p:cNvPr id="12" name="그림 11" descr="실내, 컵, 잔, 식탁용기구이(가) 표시된 사진&#10;&#10;자동 생성된 설명">
            <a:extLst>
              <a:ext uri="{FF2B5EF4-FFF2-40B4-BE49-F238E27FC236}">
                <a16:creationId xmlns:a16="http://schemas.microsoft.com/office/drawing/2014/main" id="{5BFB6293-D724-4757-5A6A-3D7B9C748C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310" y="2897307"/>
            <a:ext cx="2302464" cy="267954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1CEC547-368A-C5FE-AEFD-6CDAC1FA6F43}"/>
              </a:ext>
            </a:extLst>
          </p:cNvPr>
          <p:cNvSpPr txBox="1"/>
          <p:nvPr/>
        </p:nvSpPr>
        <p:spPr>
          <a:xfrm>
            <a:off x="7933750" y="1812209"/>
            <a:ext cx="29260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/>
              <a:t>항아리</a:t>
            </a:r>
            <a:endParaRPr lang="en-US" altLang="ko-KR" b="1"/>
          </a:p>
          <a:p>
            <a:r>
              <a:rPr lang="ko-KR" altLang="en-US"/>
              <a:t>대충 이런 모양</a:t>
            </a:r>
            <a:r>
              <a:rPr lang="en-US" altLang="ko-KR"/>
              <a:t>...</a:t>
            </a:r>
          </a:p>
        </p:txBody>
      </p:sp>
      <p:pic>
        <p:nvPicPr>
          <p:cNvPr id="15" name="그림 14" descr="녹색, 항아리이(가) 표시된 사진&#10;&#10;자동 생성된 설명">
            <a:extLst>
              <a:ext uri="{FF2B5EF4-FFF2-40B4-BE49-F238E27FC236}">
                <a16:creationId xmlns:a16="http://schemas.microsoft.com/office/drawing/2014/main" id="{DB0ED273-3120-ABBE-65E6-85BD99C633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0091" y="2660470"/>
            <a:ext cx="2619741" cy="3153215"/>
          </a:xfrm>
          <a:prstGeom prst="rect">
            <a:avLst/>
          </a:prstGeom>
        </p:spPr>
      </p:pic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476BA34D-F182-5DA4-4FA2-D1B616A35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072C-1F44-4747-949A-80B06E6FCA74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44499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60CE0B9-425F-029C-4B4B-60C304B4E538}"/>
              </a:ext>
            </a:extLst>
          </p:cNvPr>
          <p:cNvSpPr txBox="1"/>
          <p:nvPr/>
        </p:nvSpPr>
        <p:spPr>
          <a:xfrm>
            <a:off x="1025828" y="1407172"/>
            <a:ext cx="29260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/>
              <a:t>가면</a:t>
            </a:r>
            <a:endParaRPr lang="en-US" altLang="ko-KR" b="1"/>
          </a:p>
          <a:p>
            <a:r>
              <a:rPr lang="en-US" altLang="ko-KR"/>
              <a:t>2</a:t>
            </a:r>
            <a:r>
              <a:rPr lang="ko-KR" altLang="en-US"/>
              <a:t>개 예시 참고해서</a:t>
            </a:r>
            <a:endParaRPr lang="en-US" altLang="ko-KR"/>
          </a:p>
          <a:p>
            <a:r>
              <a:rPr lang="ko-KR" altLang="en-US"/>
              <a:t>만들기 편한 형태로</a:t>
            </a:r>
            <a:endParaRPr lang="en-US" altLang="ko-KR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0A6E2C-485A-FC46-80C0-22FAF30123EA}"/>
              </a:ext>
            </a:extLst>
          </p:cNvPr>
          <p:cNvSpPr txBox="1"/>
          <p:nvPr/>
        </p:nvSpPr>
        <p:spPr>
          <a:xfrm>
            <a:off x="4479789" y="1407172"/>
            <a:ext cx="2926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/>
              <a:t>양피지</a:t>
            </a:r>
            <a:endParaRPr lang="en-US" altLang="ko-K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9A7218-8F2F-6531-16EE-9FBC98607EB9}"/>
              </a:ext>
            </a:extLst>
          </p:cNvPr>
          <p:cNvSpPr txBox="1"/>
          <p:nvPr/>
        </p:nvSpPr>
        <p:spPr>
          <a:xfrm>
            <a:off x="7855373" y="1413079"/>
            <a:ext cx="29260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/>
              <a:t>빛나는 구체</a:t>
            </a:r>
            <a:endParaRPr lang="en-US" altLang="ko-KR" b="1"/>
          </a:p>
          <a:p>
            <a:r>
              <a:rPr lang="ko-KR" altLang="en-US"/>
              <a:t>별도 모델링 필요 </a:t>
            </a:r>
            <a:r>
              <a:rPr lang="en-US" altLang="ko-KR"/>
              <a:t>X</a:t>
            </a:r>
          </a:p>
        </p:txBody>
      </p:sp>
      <p:pic>
        <p:nvPicPr>
          <p:cNvPr id="9" name="그림 8" descr="마스크, 초콜릿이(가) 표시된 사진&#10;&#10;자동 생성된 설명">
            <a:extLst>
              <a:ext uri="{FF2B5EF4-FFF2-40B4-BE49-F238E27FC236}">
                <a16:creationId xmlns:a16="http://schemas.microsoft.com/office/drawing/2014/main" id="{28AF968E-858D-7BEB-87E2-76A84A924B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828" y="2458540"/>
            <a:ext cx="2088866" cy="1667147"/>
          </a:xfrm>
          <a:prstGeom prst="rect">
            <a:avLst/>
          </a:prstGeom>
        </p:spPr>
      </p:pic>
      <p:pic>
        <p:nvPicPr>
          <p:cNvPr id="11" name="그림 10" descr="텍스트, 마스크이(가) 표시된 사진&#10;&#10;자동 생성된 설명">
            <a:extLst>
              <a:ext uri="{FF2B5EF4-FFF2-40B4-BE49-F238E27FC236}">
                <a16:creationId xmlns:a16="http://schemas.microsoft.com/office/drawing/2014/main" id="{E2D9CD7B-3550-3D2F-D8E9-309E687AEBC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38" t="17022" r="15386" b="15503"/>
          <a:stretch/>
        </p:blipFill>
        <p:spPr>
          <a:xfrm>
            <a:off x="1025827" y="4253724"/>
            <a:ext cx="2231979" cy="136756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9051F37-6458-06F0-C54F-13702DBBB4E2}"/>
              </a:ext>
            </a:extLst>
          </p:cNvPr>
          <p:cNvSpPr txBox="1"/>
          <p:nvPr/>
        </p:nvSpPr>
        <p:spPr>
          <a:xfrm>
            <a:off x="4939542" y="6048573"/>
            <a:ext cx="55560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/>
              <a:t>수정해골은 빡실거같아서 안넣었는데 별로 안걸리면 그거 해도 됨</a:t>
            </a:r>
            <a:br>
              <a:rPr lang="en-US" altLang="ko-KR" sz="1400"/>
            </a:br>
            <a:r>
              <a:rPr lang="ko-KR" altLang="en-US" sz="1400"/>
              <a:t>예시이미지는 구글에 수정해골 치면 나오는것들</a:t>
            </a:r>
            <a:r>
              <a:rPr lang="en-US" altLang="ko-KR" sz="1400"/>
              <a:t>...</a:t>
            </a:r>
            <a:endParaRPr lang="en-US" altLang="ko-KR" sz="2000"/>
          </a:p>
        </p:txBody>
      </p:sp>
      <p:sp>
        <p:nvSpPr>
          <p:cNvPr id="13" name="슬라이드 번호 개체 틀 12">
            <a:extLst>
              <a:ext uri="{FF2B5EF4-FFF2-40B4-BE49-F238E27FC236}">
                <a16:creationId xmlns:a16="http://schemas.microsoft.com/office/drawing/2014/main" id="{A99E17D0-D24F-67CC-32A3-A88D727953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072C-1F44-4747-949A-80B06E6FCA74}" type="slidenum">
              <a:rPr lang="ko-KR" altLang="en-US" smtClean="0"/>
              <a:t>3</a:t>
            </a:fld>
            <a:endParaRPr lang="ko-KR" altLang="en-US"/>
          </a:p>
        </p:txBody>
      </p:sp>
      <p:pic>
        <p:nvPicPr>
          <p:cNvPr id="15" name="그림 14" descr="오래된, 콘크리트, 시멘트, 더러운이(가) 표시된 사진&#10;&#10;자동 생성된 설명">
            <a:extLst>
              <a:ext uri="{FF2B5EF4-FFF2-40B4-BE49-F238E27FC236}">
                <a16:creationId xmlns:a16="http://schemas.microsoft.com/office/drawing/2014/main" id="{EE1BA9C2-8ADF-3600-2224-32EC336D66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0424" y="2512670"/>
            <a:ext cx="2485981" cy="3153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4281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3AB2F409-3593-7169-718E-ABF2ED9281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072C-1F44-4747-949A-80B06E6FCA74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E59A7D1-477A-4F82-713A-64AE63D48FD3}"/>
              </a:ext>
            </a:extLst>
          </p:cNvPr>
          <p:cNvSpPr txBox="1"/>
          <p:nvPr/>
        </p:nvSpPr>
        <p:spPr>
          <a:xfrm>
            <a:off x="566056" y="583474"/>
            <a:ext cx="9823269" cy="4001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/>
              <a:t>기존 오브젝트 변경 요청사항</a:t>
            </a:r>
            <a:endParaRPr lang="en-US" altLang="ko-KR" sz="2000" b="1"/>
          </a:p>
          <a:p>
            <a:endParaRPr lang="en-US" altLang="ko-KR"/>
          </a:p>
          <a:p>
            <a:r>
              <a:rPr lang="ko-KR" altLang="en-US"/>
              <a:t>재제작 오브젝트</a:t>
            </a:r>
            <a:r>
              <a:rPr lang="en-US" altLang="ko-KR"/>
              <a:t>: </a:t>
            </a:r>
          </a:p>
          <a:p>
            <a:r>
              <a:rPr lang="en-US" altLang="ko-KR"/>
              <a:t>bridge_onefence		*fence</a:t>
            </a:r>
            <a:r>
              <a:rPr lang="ko-KR" altLang="en-US"/>
              <a:t>를 따로 분리해서 별개의 오브젝트로 제작</a:t>
            </a:r>
            <a:endParaRPr lang="en-US" altLang="ko-KR"/>
          </a:p>
          <a:p>
            <a:r>
              <a:rPr lang="en-US" altLang="ko-KR"/>
              <a:t>bridge_withfence		*</a:t>
            </a:r>
            <a:r>
              <a:rPr lang="ko-KR" altLang="en-US"/>
              <a:t>위와 동일</a:t>
            </a:r>
            <a:endParaRPr lang="en-US" altLang="ko-KR"/>
          </a:p>
          <a:p>
            <a:r>
              <a:rPr lang="en-US" altLang="ko-KR"/>
              <a:t>circle_foothold</a:t>
            </a:r>
          </a:p>
          <a:p>
            <a:r>
              <a:rPr lang="en-US" altLang="ko-KR"/>
              <a:t>rotate_circle_foothold	*</a:t>
            </a:r>
            <a:r>
              <a:rPr lang="ko-KR" altLang="en-US"/>
              <a:t>캡쳐본의 하늘색 선</a:t>
            </a:r>
            <a:r>
              <a:rPr lang="en-US" altLang="ko-KR"/>
              <a:t>(sharp) </a:t>
            </a:r>
            <a:r>
              <a:rPr lang="ko-KR" altLang="en-US"/>
              <a:t>부분에 약간의 두께감 필요할듯함</a:t>
            </a:r>
            <a:r>
              <a:rPr lang="en-US" altLang="ko-KR"/>
              <a:t>.</a:t>
            </a:r>
            <a:br>
              <a:rPr lang="en-US" altLang="ko-KR"/>
            </a:br>
            <a:r>
              <a:rPr lang="en-US" altLang="ko-KR"/>
              <a:t>			</a:t>
            </a:r>
            <a:r>
              <a:rPr lang="ko-KR" altLang="en-US"/>
              <a:t>빨간 원 부분에 용암 텍스처 넣어야하는데</a:t>
            </a:r>
            <a:br>
              <a:rPr lang="en-US" altLang="ko-KR"/>
            </a:br>
            <a:r>
              <a:rPr lang="en-US" altLang="ko-KR"/>
              <a:t>			</a:t>
            </a:r>
            <a:r>
              <a:rPr lang="ko-KR" altLang="en-US"/>
              <a:t>노란 원 부분 두께감이 너무 없어서 어색함</a:t>
            </a:r>
            <a:endParaRPr lang="en-US" altLang="ko-KR"/>
          </a:p>
          <a:p>
            <a:r>
              <a:rPr lang="en-US" altLang="ko-KR"/>
              <a:t>stairs_withfence</a:t>
            </a:r>
          </a:p>
          <a:p>
            <a:r>
              <a:rPr lang="en-US" altLang="ko-KR"/>
              <a:t>button			*</a:t>
            </a:r>
            <a:r>
              <a:rPr lang="ko-KR" altLang="en-US"/>
              <a:t>윗면과 아랫면의 넓이차이를 줄이고 대신 윗면 테두리에</a:t>
            </a:r>
            <a:endParaRPr lang="en-US" altLang="ko-KR"/>
          </a:p>
          <a:p>
            <a:r>
              <a:rPr lang="en-US" altLang="ko-KR"/>
              <a:t>			</a:t>
            </a:r>
            <a:r>
              <a:rPr lang="ko-KR" altLang="en-US"/>
              <a:t>약간의 높이 표현</a:t>
            </a:r>
            <a:endParaRPr lang="en-US" altLang="ko-KR"/>
          </a:p>
          <a:p>
            <a:r>
              <a:rPr lang="en-US" altLang="ko-KR"/>
              <a:t>			+</a:t>
            </a:r>
            <a:r>
              <a:rPr lang="ko-KR" altLang="en-US"/>
              <a:t>예시이미지처럼 버튼 주위를 감쌀 별도의 오브젝트 제작</a:t>
            </a:r>
            <a:br>
              <a:rPr lang="en-US" altLang="ko-KR"/>
            </a:br>
            <a:r>
              <a:rPr lang="en-US" altLang="ko-KR"/>
              <a:t>			(</a:t>
            </a:r>
            <a:r>
              <a:rPr lang="ko-KR" altLang="en-US"/>
              <a:t>곡면표현 없이 단순하게</a:t>
            </a:r>
            <a:r>
              <a:rPr lang="en-US" altLang="ko-KR"/>
              <a:t>. </a:t>
            </a:r>
            <a:r>
              <a:rPr lang="ko-KR" altLang="en-US"/>
              <a:t>버튼오브젝트랑 분리해서 파일저장</a:t>
            </a:r>
            <a:r>
              <a:rPr lang="en-US" altLang="ko-KR"/>
              <a:t>)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0428909-F043-CE7E-59BE-685E48555B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9468" y="2209818"/>
            <a:ext cx="1725604" cy="2177106"/>
          </a:xfrm>
          <a:prstGeom prst="rect">
            <a:avLst/>
          </a:prstGeom>
        </p:spPr>
      </p:pic>
      <p:sp>
        <p:nvSpPr>
          <p:cNvPr id="6" name="타원 5">
            <a:extLst>
              <a:ext uri="{FF2B5EF4-FFF2-40B4-BE49-F238E27FC236}">
                <a16:creationId xmlns:a16="http://schemas.microsoft.com/office/drawing/2014/main" id="{3E30E2EB-62C7-C90C-52A5-44FA02B3F02C}"/>
              </a:ext>
            </a:extLst>
          </p:cNvPr>
          <p:cNvSpPr/>
          <p:nvPr/>
        </p:nvSpPr>
        <p:spPr>
          <a:xfrm>
            <a:off x="10020518" y="2819382"/>
            <a:ext cx="670560" cy="89698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70339F17-D627-6031-ADF4-01F91D41F049}"/>
              </a:ext>
            </a:extLst>
          </p:cNvPr>
          <p:cNvSpPr/>
          <p:nvPr/>
        </p:nvSpPr>
        <p:spPr>
          <a:xfrm>
            <a:off x="10822795" y="2488457"/>
            <a:ext cx="591094" cy="792480"/>
          </a:xfrm>
          <a:prstGeom prst="ellipse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 descr="실외, 주방기기, 난로이(가) 표시된 사진&#10;&#10;자동 생성된 설명">
            <a:extLst>
              <a:ext uri="{FF2B5EF4-FFF2-40B4-BE49-F238E27FC236}">
                <a16:creationId xmlns:a16="http://schemas.microsoft.com/office/drawing/2014/main" id="{AB5D581F-E4BF-57E0-6730-538DFA42BA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1265" y="4919873"/>
            <a:ext cx="1867161" cy="1505160"/>
          </a:xfrm>
          <a:prstGeom prst="rect">
            <a:avLst/>
          </a:prstGeom>
        </p:spPr>
      </p:pic>
      <p:pic>
        <p:nvPicPr>
          <p:cNvPr id="11" name="그림 10" descr="대지이(가) 표시된 사진&#10;&#10;자동 생성된 설명">
            <a:extLst>
              <a:ext uri="{FF2B5EF4-FFF2-40B4-BE49-F238E27FC236}">
                <a16:creationId xmlns:a16="http://schemas.microsoft.com/office/drawing/2014/main" id="{D9DE76B3-C53B-65E8-5940-3D52A9E79B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5828" y="4667793"/>
            <a:ext cx="1757239" cy="1757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5524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3AB2F409-3593-7169-718E-ABF2ED9281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072C-1F44-4747-949A-80B06E6FCA74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4845C8-C9F9-041F-8A6F-03EAC0DB762D}"/>
              </a:ext>
            </a:extLst>
          </p:cNvPr>
          <p:cNvSpPr txBox="1"/>
          <p:nvPr/>
        </p:nvSpPr>
        <p:spPr>
          <a:xfrm>
            <a:off x="566056" y="583474"/>
            <a:ext cx="98232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/>
              <a:t>오브젝트변경 </a:t>
            </a:r>
            <a:r>
              <a:rPr lang="en-US" altLang="ko-KR" sz="2000" b="1"/>
              <a:t>- </a:t>
            </a:r>
            <a:r>
              <a:rPr lang="ko-KR" altLang="en-US" sz="2000" b="1"/>
              <a:t>추가 예시이미지</a:t>
            </a:r>
            <a:endParaRPr lang="en-US" altLang="ko-K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7D939BF-220C-5B39-7EFA-47668DB8AFF9}"/>
              </a:ext>
            </a:extLst>
          </p:cNvPr>
          <p:cNvSpPr txBox="1"/>
          <p:nvPr/>
        </p:nvSpPr>
        <p:spPr>
          <a:xfrm>
            <a:off x="738445" y="1238574"/>
            <a:ext cx="93809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/>
              <a:t>울타리</a:t>
            </a:r>
            <a:r>
              <a:rPr lang="en-US" altLang="ko-KR" b="1"/>
              <a:t>(fence) </a:t>
            </a:r>
            <a:r>
              <a:rPr lang="ko-KR" altLang="en-US" b="1"/>
              <a:t>및 깨진 </a:t>
            </a:r>
            <a:r>
              <a:rPr lang="en-US" altLang="ko-KR" b="1"/>
              <a:t>bridge</a:t>
            </a:r>
            <a:r>
              <a:rPr lang="ko-KR" altLang="en-US" b="1"/>
              <a:t> 표현 예시</a:t>
            </a:r>
            <a:endParaRPr lang="en-US" altLang="ko-KR" b="1"/>
          </a:p>
          <a:p>
            <a:r>
              <a:rPr lang="ko-KR" altLang="en-US"/>
              <a:t>아래 형태들 참고하여 울타리는 </a:t>
            </a:r>
            <a:r>
              <a:rPr lang="en-US" altLang="ko-KR"/>
              <a:t>1~2</a:t>
            </a:r>
            <a:r>
              <a:rPr lang="ko-KR" altLang="en-US"/>
              <a:t>종류 제작</a:t>
            </a:r>
            <a:r>
              <a:rPr lang="en-US" altLang="ko-KR"/>
              <a:t>, bridge</a:t>
            </a:r>
            <a:r>
              <a:rPr lang="ko-KR" altLang="en-US"/>
              <a:t>는 가능한 것들 ㄱㄱ</a:t>
            </a:r>
            <a:endParaRPr lang="en-US" altLang="ko-KR"/>
          </a:p>
        </p:txBody>
      </p:sp>
      <p:pic>
        <p:nvPicPr>
          <p:cNvPr id="13" name="그림 12" descr="실내이(가) 표시된 사진&#10;&#10;자동 생성된 설명">
            <a:extLst>
              <a:ext uri="{FF2B5EF4-FFF2-40B4-BE49-F238E27FC236}">
                <a16:creationId xmlns:a16="http://schemas.microsoft.com/office/drawing/2014/main" id="{BB92A791-1206-2050-2338-2B9D4951CE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446" y="1946949"/>
            <a:ext cx="5111790" cy="2018712"/>
          </a:xfrm>
          <a:prstGeom prst="rect">
            <a:avLst/>
          </a:prstGeom>
        </p:spPr>
      </p:pic>
      <p:pic>
        <p:nvPicPr>
          <p:cNvPr id="15" name="그림 14" descr="자연이(가) 표시된 사진&#10;&#10;자동 생성된 설명">
            <a:extLst>
              <a:ext uri="{FF2B5EF4-FFF2-40B4-BE49-F238E27FC236}">
                <a16:creationId xmlns:a16="http://schemas.microsoft.com/office/drawing/2014/main" id="{3CE546A7-6784-E904-AE07-0D312FD7E1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4114221"/>
            <a:ext cx="4924328" cy="2424691"/>
          </a:xfrm>
          <a:prstGeom prst="rect">
            <a:avLst/>
          </a:prstGeom>
        </p:spPr>
      </p:pic>
      <p:pic>
        <p:nvPicPr>
          <p:cNvPr id="17" name="그림 16" descr="오래된, 목재, 돌이(가) 표시된 사진&#10;&#10;자동 생성된 설명">
            <a:extLst>
              <a:ext uri="{FF2B5EF4-FFF2-40B4-BE49-F238E27FC236}">
                <a16:creationId xmlns:a16="http://schemas.microsoft.com/office/drawing/2014/main" id="{B2DF06B8-6B9E-B478-9902-E55E16BFA7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445" y="4007027"/>
            <a:ext cx="5111789" cy="2531885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5DC397F2-8E0C-A45F-FBBC-658748BFA40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946949"/>
            <a:ext cx="2576628" cy="2105228"/>
          </a:xfrm>
          <a:prstGeom prst="rect">
            <a:avLst/>
          </a:prstGeom>
        </p:spPr>
      </p:pic>
      <p:pic>
        <p:nvPicPr>
          <p:cNvPr id="21" name="그림 20" descr="텍스트이(가) 표시된 사진&#10;&#10;자동 생성된 설명">
            <a:extLst>
              <a:ext uri="{FF2B5EF4-FFF2-40B4-BE49-F238E27FC236}">
                <a16:creationId xmlns:a16="http://schemas.microsoft.com/office/drawing/2014/main" id="{8F88F3BA-066E-098F-BA2A-51EA89FA749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4877" y="1946949"/>
            <a:ext cx="2588923" cy="2105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7744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44F1780-B5CF-CAE8-544F-3BAE9FD8FC83}"/>
              </a:ext>
            </a:extLst>
          </p:cNvPr>
          <p:cNvSpPr txBox="1"/>
          <p:nvPr/>
        </p:nvSpPr>
        <p:spPr>
          <a:xfrm>
            <a:off x="888273" y="714103"/>
            <a:ext cx="9823269" cy="581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/>
              <a:t>성배</a:t>
            </a:r>
            <a:r>
              <a:rPr lang="en-US" altLang="ko-KR" sz="1200"/>
              <a:t>: </a:t>
            </a:r>
            <a:r>
              <a:rPr lang="en-US" altLang="ko-KR" sz="1200">
                <a:hlinkClick r:id="rId2"/>
              </a:rPr>
              <a:t>https://namu.wiki/w/%EC%9D%B8%EB%94%94%EC%95%84%EB%82%98%20%EC%A1%B4%EC%8A%A4%EC%99%80%20%EC%B5%9C%ED%9B%84%EC%9D%98%20%EC%84%B1%EC%A0%84#s-5</a:t>
            </a:r>
            <a:endParaRPr lang="en-US" altLang="ko-KR" sz="1200"/>
          </a:p>
          <a:p>
            <a:r>
              <a:rPr lang="ko-KR" altLang="en-US" sz="1200"/>
              <a:t>항아리</a:t>
            </a:r>
            <a:r>
              <a:rPr lang="en-US" altLang="ko-KR" sz="1200"/>
              <a:t>: </a:t>
            </a:r>
          </a:p>
          <a:p>
            <a:r>
              <a:rPr lang="en-US" altLang="ko-KR" sz="1200">
                <a:hlinkClick r:id="rId3"/>
              </a:rPr>
              <a:t>https://korean.alibaba.com/product-detail/handmade-elegant-classic-unique-fancy-vintage-personalized-stylish-modern-custom-logo-print-green-color-urns-11000005760643.html?spm=a2700.details.maylikeexp.5.d5632ef75R8b9n</a:t>
            </a:r>
            <a:endParaRPr lang="en-US" altLang="ko-KR" sz="1200"/>
          </a:p>
          <a:p>
            <a:r>
              <a:rPr lang="ko-KR" altLang="en-US" sz="1200"/>
              <a:t>가면</a:t>
            </a:r>
            <a:r>
              <a:rPr lang="en-US" altLang="ko-KR" sz="1200"/>
              <a:t>:</a:t>
            </a:r>
          </a:p>
          <a:p>
            <a:r>
              <a:rPr lang="en-US" altLang="ko-KR" sz="1200">
                <a:hlinkClick r:id="rId4"/>
              </a:rPr>
              <a:t>https://www.istockphoto.com/kr/%EB%B2%A1%ED%84%B0/%EB%8B%A4%EC%9D%B4%EC%95%84%EB%AA%AC%EB%93%9C%EB%A1%9C-%EC%9E%A5%EC%8B%9D-%EB%90%9C-%EC%BD%9C-%EB%A1%AC-%EB%B9%84-%EB%82%98-%ED%99%A9%EA%B8%88-%EB%A7%88%EC%8A%A4%ED%81%AC-gm1127081574-296935971</a:t>
            </a:r>
            <a:endParaRPr lang="en-US" altLang="ko-KR" sz="1200"/>
          </a:p>
          <a:p>
            <a:r>
              <a:rPr lang="en-US" altLang="ko-KR" sz="1200">
                <a:hlinkClick r:id="rId5"/>
              </a:rPr>
              <a:t>https://www.pngwing.com/ko/free-png-zuqfx</a:t>
            </a:r>
            <a:endParaRPr lang="en-US" altLang="ko-KR" sz="1200"/>
          </a:p>
          <a:p>
            <a:r>
              <a:rPr lang="ko-KR" altLang="en-US" sz="1200"/>
              <a:t>양피지</a:t>
            </a:r>
            <a:r>
              <a:rPr lang="en-US" altLang="ko-KR" sz="1200"/>
              <a:t>:</a:t>
            </a:r>
          </a:p>
          <a:p>
            <a:r>
              <a:rPr lang="en-US" altLang="ko-KR" sz="1200"/>
              <a:t>https://www.pngwing.com/ko/free-png-mfnwm</a:t>
            </a:r>
          </a:p>
          <a:p>
            <a:endParaRPr lang="en-US" altLang="ko-KR" sz="1200"/>
          </a:p>
          <a:p>
            <a:endParaRPr lang="en-US" altLang="ko-KR" sz="1200"/>
          </a:p>
          <a:p>
            <a:r>
              <a:rPr lang="ko-KR" altLang="en-US" sz="1200"/>
              <a:t>그 외 참고한 게임</a:t>
            </a:r>
            <a:r>
              <a:rPr lang="en-US" altLang="ko-KR" sz="1200"/>
              <a:t>:</a:t>
            </a:r>
          </a:p>
          <a:p>
            <a:pPr marL="171450" indent="-171450">
              <a:buFontTx/>
              <a:buChar char="-"/>
            </a:pPr>
            <a:r>
              <a:rPr lang="ko-KR" altLang="en-US" sz="1200"/>
              <a:t>라라 크로프트와 빛의 수호자 </a:t>
            </a:r>
            <a:r>
              <a:rPr lang="en-US" altLang="ko-KR" sz="1200"/>
              <a:t>: </a:t>
            </a:r>
            <a:r>
              <a:rPr lang="ko-KR" altLang="en-US" sz="1200"/>
              <a:t>빛의 신전</a:t>
            </a:r>
            <a:endParaRPr lang="en-US" altLang="ko-KR" sz="1200"/>
          </a:p>
          <a:p>
            <a:pPr marL="171450" indent="-171450">
              <a:buFontTx/>
              <a:buChar char="-"/>
            </a:pPr>
            <a:r>
              <a:rPr lang="ko-KR" altLang="en-US" sz="1200"/>
              <a:t>라라 크로프트와 빛의 수호자 </a:t>
            </a:r>
            <a:r>
              <a:rPr lang="en-US" altLang="ko-KR" sz="1200"/>
              <a:t>: </a:t>
            </a:r>
            <a:r>
              <a:rPr lang="ko-KR" altLang="en-US" sz="1200"/>
              <a:t>불타는 심연</a:t>
            </a:r>
            <a:endParaRPr lang="en-US" altLang="ko-KR" sz="1200"/>
          </a:p>
          <a:p>
            <a:pPr marL="171450" indent="-171450">
              <a:buFontTx/>
              <a:buChar char="-"/>
            </a:pPr>
            <a:r>
              <a:rPr lang="ko-KR" altLang="en-US" sz="1200"/>
              <a:t>하스스톤</a:t>
            </a:r>
            <a:endParaRPr lang="en-US" altLang="ko-KR" sz="1200"/>
          </a:p>
          <a:p>
            <a:endParaRPr lang="en-US" altLang="ko-KR" sz="1200"/>
          </a:p>
          <a:p>
            <a:endParaRPr lang="en-US" altLang="ko-KR" sz="1200"/>
          </a:p>
          <a:p>
            <a:endParaRPr lang="en-US" altLang="ko-KR" sz="1200"/>
          </a:p>
          <a:p>
            <a:endParaRPr lang="en-US" altLang="ko-KR" sz="1200"/>
          </a:p>
          <a:p>
            <a:endParaRPr lang="en-US" altLang="ko-KR" sz="1200"/>
          </a:p>
          <a:p>
            <a:endParaRPr lang="en-US" altLang="ko-KR" sz="1200"/>
          </a:p>
          <a:p>
            <a:endParaRPr lang="en-US" altLang="ko-KR" sz="1200"/>
          </a:p>
          <a:p>
            <a:endParaRPr lang="en-US" altLang="ko-KR" sz="1200"/>
          </a:p>
          <a:p>
            <a:endParaRPr lang="en-US" altLang="ko-KR" sz="1200"/>
          </a:p>
          <a:p>
            <a:endParaRPr lang="en-US" altLang="ko-KR" sz="1200"/>
          </a:p>
          <a:p>
            <a:endParaRPr lang="en-US" altLang="ko-KR" sz="120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08F5E1F-AB31-C609-BA14-7BEC5B277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072C-1F44-4747-949A-80B06E6FCA74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03287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</TotalTime>
  <Words>493</Words>
  <Application>Microsoft Office PowerPoint</Application>
  <PresentationFormat>와이드스크린</PresentationFormat>
  <Paragraphs>71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이준혁(2017182033)</dc:creator>
  <cp:lastModifiedBy>이준혁(2017182033)</cp:lastModifiedBy>
  <cp:revision>9</cp:revision>
  <dcterms:created xsi:type="dcterms:W3CDTF">2023-03-03T14:43:28Z</dcterms:created>
  <dcterms:modified xsi:type="dcterms:W3CDTF">2023-03-03T17:10:06Z</dcterms:modified>
</cp:coreProperties>
</file>

<file path=docProps/thumbnail.jpeg>
</file>